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1" r:id="rId5"/>
    <p:sldId id="276" r:id="rId6"/>
    <p:sldId id="264" r:id="rId7"/>
    <p:sldId id="259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9" r:id="rId19"/>
    <p:sldId id="272" r:id="rId20"/>
    <p:sldId id="271" r:id="rId21"/>
    <p:sldId id="275" r:id="rId22"/>
    <p:sldId id="274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5C"/>
    <a:srgbClr val="EDECEC"/>
    <a:srgbClr val="ECF3F8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7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49F-BB9D-44C8-89B9-AFADA0634AA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0B53-7D4A-422C-AA91-4686313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loud Light" panose="02000000000000000000" pitchFamily="50" charset="-34"/>
                <a:cs typeface="Cloud Light" panose="02000000000000000000" pitchFamily="50" charset="-34"/>
              </a:defRPr>
            </a:lvl1pPr>
          </a:lstStyle>
          <a:p>
            <a:fld id="{2D48F49F-BB9D-44C8-89B9-AFADA0634AA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loud Light" panose="02000000000000000000" pitchFamily="50" charset="-34"/>
                <a:cs typeface="Cloud Light" panose="02000000000000000000" pitchFamily="50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loud Light" panose="02000000000000000000" pitchFamily="50" charset="-34"/>
                <a:cs typeface="Cloud Light" panose="02000000000000000000" pitchFamily="50" charset="-34"/>
              </a:defRPr>
            </a:lvl1pPr>
          </a:lstStyle>
          <a:p>
            <a:fld id="{95D40B53-7D4A-422C-AA91-468631319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loud Light" panose="02000000000000000000" pitchFamily="50" charset="-34"/>
          <a:ea typeface="+mj-ea"/>
          <a:cs typeface="Cloud Light" panose="02000000000000000000" pitchFamily="50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loud Light" panose="02000000000000000000" pitchFamily="50" charset="-34"/>
          <a:ea typeface="+mn-ea"/>
          <a:cs typeface="Cloud Light" panose="02000000000000000000" pitchFamily="50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loud Light" panose="02000000000000000000" pitchFamily="50" charset="-34"/>
          <a:ea typeface="+mn-ea"/>
          <a:cs typeface="Cloud Light" panose="02000000000000000000" pitchFamily="50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loud Light" panose="02000000000000000000" pitchFamily="50" charset="-34"/>
          <a:ea typeface="+mn-ea"/>
          <a:cs typeface="Cloud Light" panose="02000000000000000000" pitchFamily="50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loud Light" panose="02000000000000000000" pitchFamily="50" charset="-34"/>
          <a:ea typeface="+mn-ea"/>
          <a:cs typeface="Cloud Light" panose="02000000000000000000" pitchFamily="50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loud Light" panose="02000000000000000000" pitchFamily="50" charset="-34"/>
          <a:ea typeface="+mn-ea"/>
          <a:cs typeface="Cloud Light" panose="02000000000000000000" pitchFamily="50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950" y="1560513"/>
            <a:ext cx="9144000" cy="238760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คู่มือการใช้งาน</a:t>
            </a:r>
            <a:b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9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ฐานข้อมูลการบริหารโครงการ </a:t>
            </a:r>
            <a:r>
              <a:rPr lang="th-TH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</a:t>
            </a:r>
            <a:r>
              <a:rPr lang="th-TH" sz="49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 และการบริหาร</a:t>
            </a:r>
            <a:r>
              <a:rPr lang="th-TH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หนี้</a:t>
            </a:r>
            <a:endParaRPr lang="en-US" sz="49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950" y="404018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MOVE FOR FUND TEAM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03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6622" y="902153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เมื่อเพิ่มกองทุนแล้ว จะปรากฎข้อมูลกองทุนในตาราง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0895" y="2141533"/>
            <a:ext cx="11712955" cy="1966131"/>
            <a:chOff x="282653" y="2115654"/>
            <a:chExt cx="11712955" cy="19661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653" y="2862479"/>
              <a:ext cx="11712955" cy="12193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94" y="2115654"/>
              <a:ext cx="11697714" cy="7468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3080" y="2978518"/>
              <a:ext cx="263214" cy="276999"/>
            </a:xfrm>
            <a:prstGeom prst="rect">
              <a:avLst/>
            </a:prstGeom>
            <a:solidFill>
              <a:srgbClr val="ECF3F8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894" y="3735238"/>
              <a:ext cx="1737940" cy="163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15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เพิ่มข้อมูลลูกหนี้ในแต่ละกองทุน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0895" y="2141533"/>
            <a:ext cx="11712955" cy="1966131"/>
            <a:chOff x="282653" y="2115654"/>
            <a:chExt cx="11712955" cy="19661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653" y="2862479"/>
              <a:ext cx="11712955" cy="12193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94" y="2115654"/>
              <a:ext cx="11697714" cy="746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3080" y="2978518"/>
              <a:ext cx="263214" cy="276999"/>
            </a:xfrm>
            <a:prstGeom prst="rect">
              <a:avLst/>
            </a:prstGeom>
            <a:solidFill>
              <a:srgbClr val="ECF3F8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894" y="3735238"/>
              <a:ext cx="1737940" cy="163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96622" y="902153"/>
            <a:ext cx="4820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เพิ่มข้อมูลลูกหนี้ในแต่ละกองทุน</a:t>
            </a:r>
            <a:endParaRPr lang="en-US" sz="4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11086" y="2908242"/>
            <a:ext cx="577971" cy="74630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83990" y="4521687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คลิ๊กเพื่อเพิ่มข้อมูลลูกหนี้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282023" y="3765963"/>
            <a:ext cx="6" cy="695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81" y="1357358"/>
            <a:ext cx="7889925" cy="5243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7981" y="341437"/>
            <a:ext cx="5598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หน้าจอรายการลูกหนี้ ของกองทุนที่เลือก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55146" y="1595887"/>
            <a:ext cx="1017918" cy="4313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59106" y="1626881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คลิ๊กเพื่อเพิ่มลูกหนี้ใหม่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885208" y="1811547"/>
            <a:ext cx="586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116" y="557097"/>
            <a:ext cx="6405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 เพิ่มข้อมูลพื้นฐานลูกหนี้จากแบบเก็บข้อมูล</a:t>
            </a:r>
            <a:endParaRPr lang="en-US" sz="4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16" y="1485434"/>
            <a:ext cx="7315834" cy="53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73" y="1900128"/>
            <a:ext cx="9655377" cy="3177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7673" y="764130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เมื่อเพิ่มลูกหนี้แล้ว จะปรากฎข้อมูลในตาราง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85540" y="4088920"/>
            <a:ext cx="672860" cy="47888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98058" y="5434947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คลิ๊กเพื่อแก้ไขรายละเอียด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ตามแบบเก็บข้อมูล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696091" y="4679223"/>
            <a:ext cx="6" cy="695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8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116" y="557097"/>
            <a:ext cx="5572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 แก้ไขรายละเอียดตามแบบเก็บข้อมูล</a:t>
            </a:r>
            <a:endParaRPr lang="en-US" sz="4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2900" y="3183479"/>
            <a:ext cx="2760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*** </a:t>
            </a:r>
            <a:r>
              <a:rPr lang="th-TH" sz="2800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กรอกข้อมูลตามแบบ</a:t>
            </a:r>
            <a:endParaRPr lang="en-US" sz="2800" dirty="0" smtClean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เก็บข้อมูลให้ครบถ้วน</a:t>
            </a:r>
            <a:endParaRPr lang="en-US" sz="2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16" y="1447106"/>
            <a:ext cx="6502095" cy="5134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1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 ดูผลวิเคราะห์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162051"/>
            <a:ext cx="10242168" cy="5025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942975" y="2927050"/>
            <a:ext cx="1352550" cy="1121075"/>
          </a:xfrm>
          <a:prstGeom prst="roundRect">
            <a:avLst>
              <a:gd name="adj" fmla="val 8171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2975" y="416585"/>
            <a:ext cx="6906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เมนูรายงานกองทุน 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ผลการวิเคราะห์ และสรุปภาพรวมสุขภาพ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290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2243987"/>
            <a:ext cx="11514818" cy="2370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6622" y="902153"/>
            <a:ext cx="236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ดูผลวิเคราะห์</a:t>
            </a:r>
            <a:endParaRPr lang="en-US" sz="4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36217" y="4000500"/>
            <a:ext cx="897148" cy="55868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9121" y="5426321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คลิ๊กเพื่อดูผลวิเคราะห์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507154" y="4670597"/>
            <a:ext cx="6" cy="695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2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3771" y="566656"/>
            <a:ext cx="4685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เข้าสู่ระบบที่ </a:t>
            </a:r>
            <a:r>
              <a:rPr lang="en-US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www.cddmff.com</a:t>
            </a:r>
            <a:endParaRPr lang="en-US" sz="4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71" y="1826539"/>
            <a:ext cx="9221063" cy="3936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6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9497" y="453579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ผลวิเคราะห์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88" y="1099910"/>
            <a:ext cx="8138578" cy="556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50" y="771525"/>
            <a:ext cx="8231170" cy="5364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7876816" y="5573267"/>
            <a:ext cx="725658" cy="5624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48596" y="4975003"/>
            <a:ext cx="2081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พิมพ์ผลวิเคราะห์</a:t>
            </a:r>
            <a:endParaRPr lang="en-US" sz="32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696325" y="5159669"/>
            <a:ext cx="852271" cy="413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92" y="933450"/>
            <a:ext cx="8231170" cy="5364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92" y="638844"/>
            <a:ext cx="4648374" cy="5953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5316" y="1101459"/>
            <a:ext cx="2250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เลือกพิมพ์ออกเครื่องพิมพ์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หรือเป็นไฟล์ </a:t>
            </a:r>
            <a:r>
              <a:rPr lang="en-US" sz="32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PDF</a:t>
            </a:r>
            <a:endParaRPr lang="en-US" sz="32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05100" y="1737933"/>
            <a:ext cx="300990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การเข้าถึงแหล่งทุน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533526"/>
            <a:ext cx="10242168" cy="5025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591602"/>
            <a:ext cx="546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เมื่อเลือกเมนู การเข้าถึงแหล่งทุน จะเห็นหน้าจอหลักดังนี้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83792" y="2261681"/>
            <a:ext cx="914400" cy="3607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0009" y="598492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เริ่มใช้งานจากตรงนี้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ปุ่มเพิ่มหมู่บ้าน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10163080" y="1429489"/>
            <a:ext cx="3150" cy="707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287491" y="3467100"/>
            <a:ext cx="1103283" cy="2381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1353" y="335532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1429" y="3586161"/>
            <a:ext cx="4074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2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4702" y="969284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เพิ่มข้อมูลหมู่บ้านใหม่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9877" y="1746405"/>
            <a:ext cx="2371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กรอกลำดับหมู่บ้าน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702" y="2369638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 เลือกหมู่บ้าน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4702" y="3048249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1.3 กรอกชื่อผู้ใหญ่บ้าน 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ถ้ามี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702" y="3726860"/>
            <a:ext cx="409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1.4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</a:t>
            </a:r>
            <a:r>
              <a:rPr lang="th-TH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เบอร์</a:t>
            </a:r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โทรติดต่อผู้ใหญ่บ้าน </a:t>
            </a:r>
            <a:r>
              <a:rPr lang="en-US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ถ้ามี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97" y="1176074"/>
            <a:ext cx="4686706" cy="426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9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6622" y="902153"/>
            <a:ext cx="5134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เมื่อเพิ่มหมู่บ้านแล้ว จะปรากฎข้อมูลหมู่บ้านในตาราง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4" y="1851872"/>
            <a:ext cx="11674852" cy="2895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9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เพิ่มข้อมูลลูกบ้านในแต่ละหมู่บ้าน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4" y="1851872"/>
            <a:ext cx="11674852" cy="2895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96622" y="902153"/>
            <a:ext cx="5019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เพิ่มข้อมูลลูกบ้านในแต่ละหมู่บ้าน</a:t>
            </a:r>
            <a:endParaRPr lang="en-US" sz="4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68211" y="3641667"/>
            <a:ext cx="577971" cy="74630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41115" y="5255112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คลิ๊กเพื่อเพิ่มข้อมูลลูกบ้าน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39148" y="4499388"/>
            <a:ext cx="6" cy="695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81" y="1365896"/>
            <a:ext cx="7957605" cy="5246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7981" y="341437"/>
            <a:ext cx="6011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หน้าจอรายการลูกบ้าน ของหมู่บ้านที่เลือก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55146" y="1595887"/>
            <a:ext cx="1017918" cy="4313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59106" y="162688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คลิ๊กเพื่อเพิ่มลูกบ้านใหม่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885208" y="1811547"/>
            <a:ext cx="586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550" y="578868"/>
            <a:ext cx="8021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หน้าจอฐานข้อมูลการบริหารโครงการ บริหารสัญญา และการบริหารหนี้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57326"/>
            <a:ext cx="10242168" cy="5025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06310" y="1087994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หน้าจอและข้อมูลตัวอย่าง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1086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116" y="557097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 เพิ่มข้อมูลพื้นฐานลูกบ้าน</a:t>
            </a:r>
            <a:endParaRPr lang="en-US" sz="4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7" y="1525688"/>
            <a:ext cx="7445385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4" y="1851872"/>
            <a:ext cx="11674852" cy="2895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7673" y="764130"/>
            <a:ext cx="6199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เมื่อเพิ่มลูกบ้านแล้ว จะปรากฎข้อมูลในตาราง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85640" y="3793645"/>
            <a:ext cx="672860" cy="47888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98158" y="5139672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คลิ๊กเพื่อแก้ไขรายละเอียด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496191" y="4383948"/>
            <a:ext cx="6" cy="695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116" y="557097"/>
            <a:ext cx="5110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 กรอกข้อมูลหรือแก้ไขให้ครบถ้วน</a:t>
            </a:r>
            <a:endParaRPr lang="en-US" sz="4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16" y="1439636"/>
            <a:ext cx="6679229" cy="5212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1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ฟังค์ชั่นการใช้งานหลักของระบบ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กองทุนและลูกหนี้</a:t>
            </a:r>
          </a:p>
          <a:p>
            <a:pPr lvl="1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พื้นฐานลูกหนี้จากแบบเก็บ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</a:p>
          <a:p>
            <a:pPr lvl="1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รายละเอียดตามแบบเก็บข้อมูล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การเข้าถึงแหล่งทุน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12159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ขั้นตอนการนำข้อมูลกองทุนเข้าระบบ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เพิ่มข้อมูลกองทุนใหม่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เพิ่มข้อมูลลูกหนี้ในแต่ละกองทุน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2.1 ข้อมูลพื้นฐานลูกหนี้จากแบบเก็บข้อมูล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2.2 แก้ไขรายละเอียดตามแบบเก็บข้อมูล</a:t>
            </a:r>
          </a:p>
          <a:p>
            <a:pPr marL="0" indent="0">
              <a:buNone/>
            </a:pPr>
            <a:endParaRPr lang="en-US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***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ทำซ้ำข้อ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2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จนครบทุกกองทุน และลูกหนี้ครบถ้วน </a:t>
            </a:r>
            <a:endParaRPr lang="en-US" sz="24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ดูผลวิเคราะห์</a:t>
            </a:r>
          </a:p>
        </p:txBody>
      </p:sp>
    </p:spTree>
    <p:extLst>
      <p:ext uri="{BB962C8B-B14F-4D97-AF65-F5344CB8AC3E}">
        <p14:creationId xmlns:p14="http://schemas.microsoft.com/office/powerpoint/2010/main" val="1000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 เพิ่มข้อมูลกองทุนใหม่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44" y="1554621"/>
            <a:ext cx="10242168" cy="5025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591602"/>
            <a:ext cx="409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เมื่อเข้าสู่ระบบแล้วจะเห็นหน้าจอหลักดังนี้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5565" y="3589516"/>
            <a:ext cx="8341741" cy="208666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65565" y="2337740"/>
            <a:ext cx="8220974" cy="1379969"/>
            <a:chOff x="282653" y="2115654"/>
            <a:chExt cx="11712955" cy="19661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653" y="2862479"/>
              <a:ext cx="11712955" cy="12193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894" y="2115654"/>
              <a:ext cx="11697714" cy="7468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3080" y="2978519"/>
              <a:ext cx="336190" cy="306957"/>
            </a:xfrm>
            <a:prstGeom prst="rect">
              <a:avLst/>
            </a:prstGeom>
            <a:solidFill>
              <a:srgbClr val="ECF3F8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7894" y="3735238"/>
              <a:ext cx="1737940" cy="163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555192" y="2261681"/>
            <a:ext cx="914400" cy="3607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21409" y="598492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เริ่มใช้งานจากตรงนี้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ปุ่มเพิ่มกองทุนใหม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9934480" y="1429489"/>
            <a:ext cx="3150" cy="707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622" y="522591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หน้าจอเพิ่มกองทุนใหม่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22" y="1348759"/>
            <a:ext cx="9004573" cy="5014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4702" y="969284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เพิ่มข้อมูลกองทุนใหม่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9877" y="1746405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กรอกลำดับกองทุน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702" y="2369638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 เลือกหมู่บ้าน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4702" y="3048249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1.3 กรอกชื่อกองทุน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702" y="3726860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1.4 เลือกประเภทกองทุน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4701" y="4494611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1.5 กรอกชื่อตัวแทนกองทุน 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ถ้ามี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6055" y="5173222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กรอกเบอร์โทรตัวแทนกองทุน 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ถ้ามี</a:t>
            </a:r>
            <a:r>
              <a:rPr lang="en-US" sz="28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56" y="558977"/>
            <a:ext cx="4839119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435</Words>
  <Application>Microsoft Office PowerPoint</Application>
  <PresentationFormat>Widescreen</PresentationFormat>
  <Paragraphs>76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Cloud Light</vt:lpstr>
      <vt:lpstr>TH Sarabun New</vt:lpstr>
      <vt:lpstr>Office Theme</vt:lpstr>
      <vt:lpstr>คู่มือการใช้งาน ฐานข้อมูลการบริหารโครงการ  บริหารสัญญา และการบริหารหนี้</vt:lpstr>
      <vt:lpstr>PowerPoint Presentation</vt:lpstr>
      <vt:lpstr>PowerPoint Presentation</vt:lpstr>
      <vt:lpstr>ฟังค์ชั่นการใช้งานหลักของระบบ</vt:lpstr>
      <vt:lpstr>ขั้นตอนการนำข้อมูลกองทุนเข้าระบบ</vt:lpstr>
      <vt:lpstr>1. เพิ่มข้อมูลกองทุนใหม่</vt:lpstr>
      <vt:lpstr>PowerPoint Presentation</vt:lpstr>
      <vt:lpstr>PowerPoint Presentation</vt:lpstr>
      <vt:lpstr>PowerPoint Presentation</vt:lpstr>
      <vt:lpstr>PowerPoint Presentation</vt:lpstr>
      <vt:lpstr>2. เพิ่มข้อมูลลูกหนี้ในแต่ละกองทุน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ดูผลวิเคราะห์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การเข้าถึงแหล่งทุน</vt:lpstr>
      <vt:lpstr>PowerPoint Presentation</vt:lpstr>
      <vt:lpstr>PowerPoint Presentation</vt:lpstr>
      <vt:lpstr>PowerPoint Presentation</vt:lpstr>
      <vt:lpstr>2. เพิ่มข้อมูลลูกบ้านในแต่ละหมู่บ้าน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2019-06-26T08:02:40Z</dcterms:created>
  <dcterms:modified xsi:type="dcterms:W3CDTF">2020-02-24T12:17:25Z</dcterms:modified>
</cp:coreProperties>
</file>